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E1414-A94F-3671-99E5-D0D2C1ED9C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AED8B5-8D34-4EF5-A35B-8DA707AD5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2D3691-83B1-6AC0-9C24-1A3E220D3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BD96D-5145-A330-8E2E-E48B35767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DAEA0D-100E-3F5B-64BC-F4C5D5BC9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8730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8F75F-50CA-66EB-FDD4-CBE2214FE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F7ADA5-67E6-3C8C-93B5-64843A62F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87791B-69B6-FFA6-26D7-2ABF57F02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0EDAD9-732D-BE04-5700-DC18AEC9E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4A3857-48CA-B712-BB51-407C333EE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533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80409-9498-8BFC-FCDC-209EAEF29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81DD0E-C677-4201-C4B8-1C62EB80D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E73CA6-4FB7-6DC3-475F-7ACA452C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BA951C-C52F-B0FE-C7EA-85DF1B3C0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4A99BD-48E8-B337-D6CA-057BE8967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5890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5F344-1497-B411-1AFA-AAFB7A712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2D7D5B-E224-3C66-F36C-2A1FAD33AC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B8BC1F-42AB-F838-E7E2-6178843C1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6ECB38-7A30-5DFB-383D-E521868E7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2E1582-85F3-C964-3462-E1E872E2E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F239CB-16EF-6568-555F-060D3E436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967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6EF999-B1A9-F6B9-C7D1-1AC68443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313321-CB1F-2485-4A02-C676B1F12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88258E-1D6B-6883-ED5E-8DAA6D252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815ECDF-2C42-FDF9-F986-8C483F1952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248DB72-CA76-4EB6-76A3-B41E6F4C0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A5FB1EF-4E87-82BB-8332-974AB3AC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C6D1A9-834C-087E-746E-F322AABA6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A1847F-5DBB-9275-4C54-58EE63E2E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707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F9641-0F25-3474-1660-4CCA83B79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F292B97-031A-68BC-4829-D5E3D3229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35477F6-4081-5EC8-EDF2-AD73A16A0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2B674EB-826A-DB71-9E2C-CB8B5402B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8743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8E38A4-A226-A2C7-DD8D-B350A7F47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C7AB6AE-EC42-969E-E28E-7BAE95670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56361C-31C8-C36E-D88E-2966897EF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6243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3A1E1-4AEB-4C46-5103-575CDD4DC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F09E3D-7C93-7014-6BC7-B5376AFAD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DC72FF1-A1F9-5F7D-03AC-0E22BA93E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FDCE51-6EAA-DB08-DC42-64E98332E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FE4ACE-3A8B-A217-DBC6-4F7A9FB01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B51DE9-EC0F-E95A-B9C1-5310A05C3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509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EB3FD-A058-8FE8-DBCA-B94452230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5B318F-75E3-D992-BC56-1DCC0AE2AB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4845595-79E8-51B7-80C2-59BC491BD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8F2C58-076E-BB10-3A61-9A9BE9874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497678-9AE6-C650-18C5-0A44EA7AB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32A22D-14B0-64CB-2B4A-815539EE2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9240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A1593B-5CC4-7962-365D-3E895146F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3F1E65-06A1-BEDA-011C-DC601B004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EA3E0F-1865-B679-8A4E-4A763B51E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FD043B-4ABF-2314-02E7-B984ECCF7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B52B93-AB74-FDCC-40C7-D3115C1E3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070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22572B-92AB-2924-E491-36ACD8860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55FAD3-9157-8C71-A99C-4D4033558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AB3F01-BBC5-39D7-9361-64BD0F1EE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6E6F08-9A1B-F31D-FFEF-46EC966EB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3954CD-05BC-8C82-54A8-43E57EB22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505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36DC1A-2602-CC33-3290-CC45BEF98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D82242-F8C1-FE23-74E8-ECFC6BCF2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9C69C1-D8E2-D40A-7A47-E68FE6DA06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3CA59-246E-413E-BE85-7746C660921A}" type="datetimeFigureOut">
              <a:rPr lang="es-MX" smtClean="0"/>
              <a:t>12/08/2025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D7C140-1F3D-3106-8659-08C76D2C7B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CB6F1E-7A20-F97D-CCEF-BA81E20D2B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792E4-D162-40DA-B470-EA55D0E07B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163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45070CF-880B-D3AA-CED8-7B2FA171C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5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AD7E5-AC40-E803-DA41-67A525B8C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C4C19-8932-56F0-B412-D05791A63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622829"/>
          </a:xfrm>
        </p:spPr>
        <p:txBody>
          <a:bodyPr/>
          <a:lstStyle/>
          <a:p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EE64B6-A11C-AFC5-EE1F-631937089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89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6E38E-133C-9464-7E99-0B5888984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E85CB-D4C3-4915-29DA-4F83A4CC8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622829"/>
          </a:xfrm>
        </p:spPr>
        <p:txBody>
          <a:bodyPr/>
          <a:lstStyle/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D17A7E4-D9F2-AC29-EB32-C28C1ABF8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57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595E579-248F-097F-65D4-BB104E808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50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11263-7E3F-9C66-0CE1-2C91689C9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5686BE8-B572-73F0-22C8-1D1124497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696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7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55439-608B-3F5C-0A78-BAD4C6118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C34D819-4D60-787A-BFE4-E75D786FB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01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4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Equilibra Tus Emociones</dc:creator>
  <cp:lastModifiedBy>Equilibra Tus Emociones</cp:lastModifiedBy>
  <cp:revision>1</cp:revision>
  <dcterms:created xsi:type="dcterms:W3CDTF">2025-08-12T17:19:18Z</dcterms:created>
  <dcterms:modified xsi:type="dcterms:W3CDTF">2025-08-12T17:38:01Z</dcterms:modified>
</cp:coreProperties>
</file>